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9" r:id="rId4"/>
    <p:sldId id="258" r:id="rId5"/>
  </p:sldIdLst>
  <p:sldSz cx="10691813" cy="7380288"/>
  <p:notesSz cx="9926638" cy="6797675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1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65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75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56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43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35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28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9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54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82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23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09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84077" rtl="0" eaLnBrk="1" latinLnBrk="0" hangingPunct="1">
        <a:lnSpc>
          <a:spcPct val="90000"/>
        </a:lnSpc>
        <a:spcBef>
          <a:spcPct val="0"/>
        </a:spcBef>
        <a:buNone/>
        <a:defRPr kumimoji="1" sz="47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019" indent="-246019" algn="l" defTabSz="984077" rtl="0" eaLnBrk="1" latinLnBrk="0" hangingPunct="1">
        <a:lnSpc>
          <a:spcPct val="90000"/>
        </a:lnSpc>
        <a:spcBef>
          <a:spcPts val="107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1pPr>
      <a:lvl2pPr marL="73805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2pPr>
      <a:lvl3pPr marL="1230097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2152" kern="1200">
          <a:solidFill>
            <a:schemeClr val="tx1"/>
          </a:solidFill>
          <a:latin typeface="+mn-lt"/>
          <a:ea typeface="+mn-ea"/>
          <a:cs typeface="+mn-cs"/>
        </a:defRPr>
      </a:lvl3pPr>
      <a:lvl4pPr marL="1722135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2214174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706213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3198251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690290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418232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1pPr>
      <a:lvl2pPr marL="492039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84077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3pPr>
      <a:lvl4pPr marL="1476116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1968155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460193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2952232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444270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3936309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36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" t="-85" r="6563" b="5082"/>
          <a:stretch/>
        </p:blipFill>
        <p:spPr>
          <a:xfrm>
            <a:off x="4014040" y="2229332"/>
            <a:ext cx="2366159" cy="267013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980769" y="1563414"/>
            <a:ext cx="6432704" cy="3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914" dirty="0"/>
          </a:p>
        </p:txBody>
      </p:sp>
      <p:sp>
        <p:nvSpPr>
          <p:cNvPr id="7" name="正方形/長方形 6"/>
          <p:cNvSpPr/>
          <p:nvPr/>
        </p:nvSpPr>
        <p:spPr>
          <a:xfrm>
            <a:off x="904275" y="6037823"/>
            <a:ext cx="8585690" cy="1210756"/>
          </a:xfrm>
          <a:prstGeom prst="rect">
            <a:avLst/>
          </a:prstGeom>
          <a:noFill/>
        </p:spPr>
        <p:txBody>
          <a:bodyPr spcFirstLastPara="1" wrap="none" lIns="89270" tIns="44635" rIns="89270" bIns="44635" numCol="1">
            <a:prstTxWarp prst="textArchUp">
              <a:avLst>
                <a:gd name="adj" fmla="val 11280917"/>
              </a:avLst>
            </a:prstTxWarp>
            <a:spAutoFit/>
          </a:bodyPr>
          <a:lstStyle/>
          <a:p>
            <a:pPr algn="ctr"/>
            <a:r>
              <a:rPr lang="ja-JP" altLang="en-US" sz="4686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アートチェンジタンブラー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34904" y="1721464"/>
            <a:ext cx="8585690" cy="1210756"/>
          </a:xfrm>
          <a:prstGeom prst="rect">
            <a:avLst/>
          </a:prstGeom>
          <a:noFill/>
        </p:spPr>
        <p:txBody>
          <a:bodyPr spcFirstLastPara="1" wrap="none" lIns="89270" tIns="44635" rIns="89270" bIns="44635" numCol="1">
            <a:prstTxWarp prst="textArchUp">
              <a:avLst>
                <a:gd name="adj" fmla="val 11280917"/>
              </a:avLst>
            </a:prstTxWarp>
            <a:spAutoFit/>
          </a:bodyPr>
          <a:lstStyle/>
          <a:p>
            <a:pPr algn="ctr"/>
            <a:r>
              <a:rPr lang="ja-JP" altLang="en-US" sz="566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アートチェンジタンブラー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5795209">
            <a:off x="2044314" y="2547599"/>
            <a:ext cx="1837595" cy="203360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756517">
            <a:off x="6274633" y="2768063"/>
            <a:ext cx="2285225" cy="159304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04799" y="728154"/>
            <a:ext cx="90427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6484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9315" y="203199"/>
            <a:ext cx="285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レイアウトの方法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429" y="1548916"/>
            <a:ext cx="85865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dirty="0" smtClean="0"/>
              <a:t>画像：　「挿入」→「画像」から画像を挿入する。</a:t>
            </a:r>
            <a:endParaRPr lang="en-US" altLang="ja-JP" sz="2400" dirty="0" smtClean="0"/>
          </a:p>
          <a:p>
            <a:pPr algn="just"/>
            <a:endParaRPr lang="en-US" altLang="ja-JP" sz="2400" dirty="0" smtClean="0"/>
          </a:p>
          <a:p>
            <a:pPr algn="just"/>
            <a:endParaRPr lang="en-US" altLang="ja-JP" sz="2400" dirty="0" smtClean="0"/>
          </a:p>
          <a:p>
            <a:pPr algn="just"/>
            <a:r>
              <a:rPr lang="ja-JP" altLang="en-US" sz="2400" dirty="0" smtClean="0"/>
              <a:t>図形：　「挿入」→「図形」から図形を挿入する。</a:t>
            </a:r>
            <a:endParaRPr lang="en-US" altLang="ja-JP" sz="2400" dirty="0" smtClean="0"/>
          </a:p>
          <a:p>
            <a:pPr algn="just"/>
            <a:endParaRPr lang="en-US" altLang="ja-JP" sz="2400" dirty="0" smtClean="0"/>
          </a:p>
          <a:p>
            <a:pPr algn="just"/>
            <a:endParaRPr lang="en-US" altLang="ja-JP" sz="2400" dirty="0"/>
          </a:p>
          <a:p>
            <a:pPr algn="just"/>
            <a:r>
              <a:rPr kumimoji="1" lang="ja-JP" altLang="en-US" sz="2400" dirty="0" smtClean="0"/>
              <a:t>文字：　「挿入」→「テキストボックス」から文字を入力する。</a:t>
            </a:r>
            <a:endParaRPr kumimoji="1" lang="en-US" altLang="ja-JP" sz="2400" dirty="0" smtClean="0"/>
          </a:p>
          <a:p>
            <a:pPr marL="987425" algn="just"/>
            <a:r>
              <a:rPr lang="ja-JP" altLang="en-US" sz="2400" dirty="0" smtClean="0"/>
              <a:t>文字を変形させたいときは、「描画ツール」→「文字の効果」で変形させることができる。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315" y="6024077"/>
            <a:ext cx="8940801" cy="11442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左矢印 6"/>
          <p:cNvSpPr/>
          <p:nvPr/>
        </p:nvSpPr>
        <p:spPr>
          <a:xfrm rot="19050503">
            <a:off x="6934562" y="6423184"/>
            <a:ext cx="556365" cy="373673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4073" y="5232058"/>
            <a:ext cx="1128052" cy="21045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72125" y="4630396"/>
            <a:ext cx="1902714" cy="27062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1197" y="1402593"/>
            <a:ext cx="2493804" cy="9507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1864" y="2511936"/>
            <a:ext cx="572470" cy="86331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8637" y="5063000"/>
            <a:ext cx="665305" cy="8633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1" t="3363" r="-5041" b="-3363"/>
          <a:stretch/>
        </p:blipFill>
        <p:spPr>
          <a:xfrm>
            <a:off x="2266226" y="5063000"/>
            <a:ext cx="863761" cy="86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3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781" y="2087095"/>
            <a:ext cx="3756525" cy="51380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341" y="2087095"/>
            <a:ext cx="3425372" cy="46155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319315" y="203199"/>
            <a:ext cx="285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印刷の方法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9402" y="886766"/>
            <a:ext cx="476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dirty="0" smtClean="0"/>
              <a:t>①「印刷」を選択し、「フルページサイズのイラスト」をクリックし、詳細設定をひらく。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72387" y="886766"/>
            <a:ext cx="4769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dirty="0" smtClean="0"/>
              <a:t>②「用紙に合わせて拡大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縮小」のチェック✔を外し、印刷する。</a:t>
            </a:r>
            <a:endParaRPr kumimoji="1" lang="ja-JP" altLang="en-US" sz="2400" dirty="0"/>
          </a:p>
        </p:txBody>
      </p:sp>
      <p:sp>
        <p:nvSpPr>
          <p:cNvPr id="8" name="左矢印 7"/>
          <p:cNvSpPr/>
          <p:nvPr/>
        </p:nvSpPr>
        <p:spPr>
          <a:xfrm rot="1781639">
            <a:off x="8516619" y="4469286"/>
            <a:ext cx="556365" cy="373673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矢印 8"/>
          <p:cNvSpPr/>
          <p:nvPr/>
        </p:nvSpPr>
        <p:spPr>
          <a:xfrm rot="1781639">
            <a:off x="4403107" y="5354658"/>
            <a:ext cx="556365" cy="373673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1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51</Words>
  <Application>Microsoft Office PowerPoint</Application>
  <PresentationFormat>ユーザー設定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 イスペット</dc:creator>
  <cp:lastModifiedBy>株式会社 イスペット</cp:lastModifiedBy>
  <cp:revision>11</cp:revision>
  <cp:lastPrinted>2019-04-23T05:41:20Z</cp:lastPrinted>
  <dcterms:created xsi:type="dcterms:W3CDTF">2019-04-23T01:26:38Z</dcterms:created>
  <dcterms:modified xsi:type="dcterms:W3CDTF">2019-04-23T23:25:44Z</dcterms:modified>
</cp:coreProperties>
</file>